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261" r:id="rId14"/>
    <p:sldId id="345" r:id="rId15"/>
    <p:sldId id="317"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321" r:id="rId35"/>
    <p:sldId id="262" r:id="rId36"/>
    <p:sldId id="327" r:id="rId37"/>
    <p:sldId id="350"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261"/>
            <p14:sldId id="345"/>
            <p14:sldId id="317"/>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Lst>
        </p14:section>
        <p14:section name="Benefits" id="{DBF4C712-5910-4D23-92B5-FD4B2C5DF7F6}">
          <p14:sldIdLst>
            <p14:sldId id="321"/>
            <p14:sldId id="262"/>
            <p14:sldId id="327"/>
            <p14:sldId id="350"/>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9491" autoAdjust="0"/>
  </p:normalViewPr>
  <p:slideViewPr>
    <p:cSldViewPr snapToGrid="0" showGuides="1">
      <p:cViewPr varScale="1">
        <p:scale>
          <a:sx n="63" d="100"/>
          <a:sy n="63" d="100"/>
        </p:scale>
        <p:origin x="1005" y="4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2/12/2018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2/12/2018 12:07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2/12/2018 12:07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2/12/2018 12:07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2/12/2018 12:07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2/12/2018 12:07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2/12/2018 12:07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2017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2237</Words>
  <Application>Microsoft Office PowerPoint</Application>
  <PresentationFormat>Breitbild</PresentationFormat>
  <Paragraphs>361</Paragraphs>
  <Slides>39</Slides>
  <Notes>19</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Demo</vt:lpstr>
      <vt:lpstr>Azure Storage Explorer</vt:lpstr>
      <vt:lpstr>Visual Studio Code</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Developer Benefits</vt:lpstr>
      <vt:lpstr>PowerPoint-Präsentation</vt:lpstr>
      <vt:lpstr>Developer Subscriptions</vt:lpstr>
      <vt:lpstr>Office365 Developer Tools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64</cp:revision>
  <dcterms:created xsi:type="dcterms:W3CDTF">2016-09-30T21:57:34Z</dcterms:created>
  <dcterms:modified xsi:type="dcterms:W3CDTF">2018-02-12T11:08:27Z</dcterms:modified>
</cp:coreProperties>
</file>